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FC35B3-200C-433E-9A49-B20C93925748}" v="1" dt="2024-02-29T21:17:26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59C14C9-F394-49E2-848C-56C59B0C37B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6B14ABD-C58D-4B29-A3B7-A5E56BA7C5A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37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14C9-F394-49E2-848C-56C59B0C37B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4ABD-C58D-4B29-A3B7-A5E56BA7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0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14C9-F394-49E2-848C-56C59B0C37B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4ABD-C58D-4B29-A3B7-A5E56BA7C5A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660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14C9-F394-49E2-848C-56C59B0C37B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4ABD-C58D-4B29-A3B7-A5E56BA7C5A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734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14C9-F394-49E2-848C-56C59B0C37B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4ABD-C58D-4B29-A3B7-A5E56BA7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52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14C9-F394-49E2-848C-56C59B0C37B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4ABD-C58D-4B29-A3B7-A5E56BA7C5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572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14C9-F394-49E2-848C-56C59B0C37B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4ABD-C58D-4B29-A3B7-A5E56BA7C5A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63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14C9-F394-49E2-848C-56C59B0C37B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4ABD-C58D-4B29-A3B7-A5E56BA7C5A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931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14C9-F394-49E2-848C-56C59B0C37B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4ABD-C58D-4B29-A3B7-A5E56BA7C5A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12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14C9-F394-49E2-848C-56C59B0C37B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4ABD-C58D-4B29-A3B7-A5E56BA7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5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14C9-F394-49E2-848C-56C59B0C37B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4ABD-C58D-4B29-A3B7-A5E56BA7C5A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76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14C9-F394-49E2-848C-56C59B0C37B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4ABD-C58D-4B29-A3B7-A5E56BA7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7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14C9-F394-49E2-848C-56C59B0C37B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4ABD-C58D-4B29-A3B7-A5E56BA7C5A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6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14C9-F394-49E2-848C-56C59B0C37B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4ABD-C58D-4B29-A3B7-A5E56BA7C5A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57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14C9-F394-49E2-848C-56C59B0C37B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4ABD-C58D-4B29-A3B7-A5E56BA7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6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14C9-F394-49E2-848C-56C59B0C37B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4ABD-C58D-4B29-A3B7-A5E56BA7C5A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51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14C9-F394-49E2-848C-56C59B0C37B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4ABD-C58D-4B29-A3B7-A5E56BA7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8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9C14C9-F394-49E2-848C-56C59B0C37B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B14ABD-C58D-4B29-A3B7-A5E56BA7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6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oseintl.org/moose-trainin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C934E-B730-4807-88EF-C97DD0BB78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Moose Training Program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E1CE4D-103E-4DEB-A147-B9FD622C7B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Mid-Year Association Conference 2024</a:t>
            </a:r>
          </a:p>
        </p:txBody>
      </p:sp>
    </p:spTree>
    <p:extLst>
      <p:ext uri="{BB962C8B-B14F-4D97-AF65-F5344CB8AC3E}">
        <p14:creationId xmlns:p14="http://schemas.microsoft.com/office/powerpoint/2010/main" val="103415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B6C19-4953-4C2C-809E-C6884D20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Administrator School Refresher Class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92AC8-8175-458E-9760-D9881C672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class will be developed later this year.</a:t>
            </a:r>
          </a:p>
          <a:p>
            <a:pPr lvl="0"/>
            <a:r>
              <a:rPr lang="en-US" dirty="0"/>
              <a:t>The Administrator School Refresher Class would be a 1-Day class designed to give updated or extra information for Lodge Administrators.</a:t>
            </a:r>
          </a:p>
          <a:p>
            <a:pPr lvl="0"/>
            <a:r>
              <a:rPr lang="en-US" dirty="0"/>
              <a:t>This class should be available by the end of 2024.</a:t>
            </a:r>
          </a:p>
        </p:txBody>
      </p:sp>
    </p:spTree>
    <p:extLst>
      <p:ext uri="{BB962C8B-B14F-4D97-AF65-F5344CB8AC3E}">
        <p14:creationId xmlns:p14="http://schemas.microsoft.com/office/powerpoint/2010/main" val="150535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043E-865A-49A7-9D09-40217163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Moose Training Statistics</a:t>
            </a:r>
            <a:br>
              <a:rPr lang="en-US" dirty="0"/>
            </a:br>
            <a:r>
              <a:rPr lang="en-US" dirty="0"/>
              <a:t>All Areas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00B8B-A01B-4412-8848-2C5ECBBC0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Total Classes Held from 05/01/2023 to 01/10/2024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115	Classes – Lodge Leadership Class In-Person			19 in Michigan</a:t>
            </a:r>
          </a:p>
          <a:p>
            <a:pPr marL="0" indent="0">
              <a:buNone/>
            </a:pPr>
            <a:r>
              <a:rPr lang="en-US" dirty="0"/>
              <a:t>199	Classes – WOTM TS								12 in Michigan</a:t>
            </a:r>
          </a:p>
          <a:p>
            <a:pPr marL="0" indent="0">
              <a:buNone/>
            </a:pPr>
            <a:r>
              <a:rPr lang="en-US" dirty="0"/>
              <a:t>29	Classes – MLEC									  3 in Michigan</a:t>
            </a:r>
          </a:p>
          <a:p>
            <a:pPr marL="0" indent="0">
              <a:buNone/>
            </a:pPr>
            <a:r>
              <a:rPr lang="en-US" dirty="0"/>
              <a:t>3	Classes – SEC										None in Michigan</a:t>
            </a:r>
          </a:p>
          <a:p>
            <a:pPr marL="0" indent="0">
              <a:buNone/>
            </a:pPr>
            <a:r>
              <a:rPr lang="en-US" dirty="0"/>
              <a:t>97	Classes – Basic 2-HOTT Class In-Person				  9 in Michigan</a:t>
            </a:r>
          </a:p>
          <a:p>
            <a:pPr marL="0" indent="0">
              <a:buNone/>
            </a:pPr>
            <a:r>
              <a:rPr lang="en-US" dirty="0"/>
              <a:t>40	Classes – Administrator School In-Person				  5 in Michigan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483	Classes – Total for All Training						48 in Michigan</a:t>
            </a:r>
          </a:p>
        </p:txBody>
      </p:sp>
    </p:spTree>
    <p:extLst>
      <p:ext uri="{BB962C8B-B14F-4D97-AF65-F5344CB8AC3E}">
        <p14:creationId xmlns:p14="http://schemas.microsoft.com/office/powerpoint/2010/main" val="2683311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D0E2C-1FD2-4AB6-A7A1-006E55BB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Moose Training Statistics</a:t>
            </a:r>
            <a:br>
              <a:rPr lang="en-US" dirty="0"/>
            </a:br>
            <a:r>
              <a:rPr lang="en-US" dirty="0"/>
              <a:t>All Areas 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667F3-04E4-482B-8A8F-991463B99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076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Students Trained from 05/01/2023 to 01/10/2024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1,254	  Attendees – Lodge Leadership Class In-Person 			114 in Michigan</a:t>
            </a:r>
          </a:p>
          <a:p>
            <a:pPr marL="0" indent="0">
              <a:buNone/>
            </a:pPr>
            <a:r>
              <a:rPr lang="en-US" dirty="0"/>
              <a:t>3,170  Attendees – Lodge Leadership Class Online			Unknown</a:t>
            </a:r>
          </a:p>
          <a:p>
            <a:pPr marL="0" indent="0">
              <a:buNone/>
            </a:pPr>
            <a:r>
              <a:rPr lang="en-US" dirty="0"/>
              <a:t>2,316  Attendees – WOTM							60 in Michigan</a:t>
            </a:r>
          </a:p>
          <a:p>
            <a:pPr marL="0" indent="0">
              <a:buNone/>
            </a:pPr>
            <a:r>
              <a:rPr lang="en-US" dirty="0"/>
              <a:t>339	  Attendees – MLEC								12 in Michigan</a:t>
            </a:r>
          </a:p>
          <a:p>
            <a:pPr marL="0" indent="0">
              <a:buNone/>
            </a:pPr>
            <a:r>
              <a:rPr lang="en-US" dirty="0"/>
              <a:t>53	  Attendees – SEC								  2 in Michigan</a:t>
            </a:r>
          </a:p>
          <a:p>
            <a:pPr marL="0" indent="0">
              <a:buNone/>
            </a:pPr>
            <a:r>
              <a:rPr lang="en-US" dirty="0"/>
              <a:t>1,281	  Attendees – Basic 2-HOTT Class In-Person			44 in Michigan</a:t>
            </a:r>
          </a:p>
          <a:p>
            <a:pPr marL="0" indent="0">
              <a:buNone/>
            </a:pPr>
            <a:r>
              <a:rPr lang="en-US" dirty="0"/>
              <a:t>514	  Attendees – Administrator School In-Person			76 in Michigan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8,927	Attendees – Total for All Training					308 in Michigan</a:t>
            </a:r>
          </a:p>
        </p:txBody>
      </p:sp>
    </p:spTree>
    <p:extLst>
      <p:ext uri="{BB962C8B-B14F-4D97-AF65-F5344CB8AC3E}">
        <p14:creationId xmlns:p14="http://schemas.microsoft.com/office/powerpoint/2010/main" val="2975278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E913B-C326-028F-999C-88D771642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441EB-D330-814C-DC5C-938CE00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00100"/>
            <a:ext cx="9601196" cy="1571625"/>
          </a:xfrm>
        </p:spPr>
        <p:txBody>
          <a:bodyPr>
            <a:normAutofit fontScale="90000"/>
          </a:bodyPr>
          <a:lstStyle/>
          <a:p>
            <a:r>
              <a:rPr lang="en-US" dirty="0"/>
              <a:t>Michigan Moose Training Statistics</a:t>
            </a:r>
            <a:br>
              <a:rPr lang="en-US" dirty="0"/>
            </a:br>
            <a:r>
              <a:rPr lang="en-US" dirty="0"/>
              <a:t>Analysis of Training Needs:</a:t>
            </a:r>
            <a:br>
              <a:rPr lang="en-US" dirty="0"/>
            </a:br>
            <a:r>
              <a:rPr lang="en-US" sz="2000" b="1" dirty="0"/>
              <a:t>2/25/2024 vs 6/15/22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41F5E-86DF-0F1C-A107-CF988635D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57450"/>
            <a:ext cx="9601196" cy="3507122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800" b="1" dirty="0"/>
              <a:t>											Leadership	  2-HOTT	    Admin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en-US" sz="1800" b="1" dirty="0"/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800" b="1" dirty="0"/>
              <a:t>Officers Never Trained							    17 / 53		    12 / 25		    17 / 33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en-US" sz="1800" b="1" dirty="0"/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800" b="1" dirty="0"/>
              <a:t>Officers with Expired Training					     2 / 83		     9 / 32		     7 / 28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en-US" sz="1800" b="1" dirty="0"/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800" b="1" dirty="0"/>
              <a:t>Vacant Officer Positions						   96 / 128	   12 / 13		   12 / 13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en-US" sz="1800" b="1" dirty="0"/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800" b="1" dirty="0"/>
              <a:t>Lodges with No Officers </a:t>
            </a:r>
            <a:r>
              <a:rPr lang="en-US" sz="1800" b="1"/>
              <a:t>in MMM’s</a:t>
            </a:r>
            <a:r>
              <a:rPr lang="en-US" sz="1800" b="1" dirty="0"/>
              <a:t>	2		Lodges with </a:t>
            </a:r>
            <a:r>
              <a:rPr lang="en-US" sz="1800" b="1"/>
              <a:t>No Quorum</a:t>
            </a:r>
            <a:r>
              <a:rPr lang="en-US" sz="1800" b="1" dirty="0"/>
              <a:t>	3</a:t>
            </a:r>
          </a:p>
        </p:txBody>
      </p:sp>
    </p:spTree>
    <p:extLst>
      <p:ext uri="{BB962C8B-B14F-4D97-AF65-F5344CB8AC3E}">
        <p14:creationId xmlns:p14="http://schemas.microsoft.com/office/powerpoint/2010/main" val="965325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7590C-5650-4A09-B248-2D374BD11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     YOU      ALL</a:t>
            </a:r>
            <a:r>
              <a:rPr lang="en-US" dirty="0"/>
              <a:t>!!!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4570B6-3193-41E3-8D70-59A189D799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Get your Training Completed!</a:t>
            </a:r>
          </a:p>
          <a:p>
            <a:r>
              <a:rPr lang="en-US" dirty="0"/>
              <a:t>Give your Volunteer Instructors and Association Training Coordinator a Round of Applause</a:t>
            </a:r>
          </a:p>
        </p:txBody>
      </p:sp>
    </p:spTree>
    <p:extLst>
      <p:ext uri="{BB962C8B-B14F-4D97-AF65-F5344CB8AC3E}">
        <p14:creationId xmlns:p14="http://schemas.microsoft.com/office/powerpoint/2010/main" val="1809118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CAB06-DE8A-4C23-AD94-2E274D882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Find Moose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056CB-4FB9-4DE2-B4E5-9D0B18B7D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In-Person Classes can be found using the Moose Training Schedule on the Moose International Website in the Moose Training area</a:t>
            </a:r>
            <a:br>
              <a:rPr lang="en-US" dirty="0"/>
            </a:br>
            <a:r>
              <a:rPr lang="en-US" dirty="0">
                <a:hlinkClick r:id="rId2"/>
              </a:rPr>
              <a:t>https://www.mooseintl.org/moose-training/</a:t>
            </a:r>
            <a:endParaRPr lang="en-US" dirty="0"/>
          </a:p>
          <a:p>
            <a:endParaRPr lang="en-US" dirty="0"/>
          </a:p>
          <a:p>
            <a:r>
              <a:rPr lang="en-US" dirty="0"/>
              <a:t>Virtual Classes can be found using the Moose Training Schedule on the Moose International Website in the Moose Training area, making sure to leave the State/Province selection blank and looking for Virtual in the location column</a:t>
            </a:r>
          </a:p>
        </p:txBody>
      </p:sp>
    </p:spTree>
    <p:extLst>
      <p:ext uri="{BB962C8B-B14F-4D97-AF65-F5344CB8AC3E}">
        <p14:creationId xmlns:p14="http://schemas.microsoft.com/office/powerpoint/2010/main" val="334834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83C5-F93E-4A66-AE1A-2F6B5E7D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Lodge Leadership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6E23E-0005-4984-8172-26E04014A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Must be completed by Lodge officers.</a:t>
            </a:r>
          </a:p>
          <a:p>
            <a:r>
              <a:rPr lang="en-US" dirty="0"/>
              <a:t>This class needs to be completed within 60 days of becoming a Lodge officer or they can be removed from office</a:t>
            </a:r>
          </a:p>
          <a:p>
            <a:r>
              <a:rPr lang="en-US" dirty="0"/>
              <a:t>When continuing as an officer of the Lodge, the person needs to complete the class at least every 3 years</a:t>
            </a:r>
          </a:p>
          <a:p>
            <a:r>
              <a:rPr lang="en-US" dirty="0"/>
              <a:t>This Class can be completed as either an In-Person Class or using the Online Class that can be found on the Moose International Website</a:t>
            </a:r>
          </a:p>
          <a:p>
            <a:pPr lvl="1"/>
            <a:r>
              <a:rPr lang="en-US" dirty="0"/>
              <a:t>The Online Class is only completed once the Online Assessment is passed with a score of 80% or better.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6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08685-A0A7-487F-8F1E-2D99DD9C7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Annual Women of the Moose Training (WOTM Training)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CE831-22AE-40AB-B7CD-6638F0DAE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be completed by Moose Chapter Officers working on their degree.</a:t>
            </a:r>
          </a:p>
          <a:p>
            <a:r>
              <a:rPr lang="en-US" dirty="0"/>
              <a:t>This class is recommended for all other chapter members.</a:t>
            </a:r>
          </a:p>
          <a:p>
            <a:r>
              <a:rPr lang="en-US" dirty="0"/>
              <a:t>The class must be completed by October 31</a:t>
            </a:r>
            <a:r>
              <a:rPr lang="en-US" baseline="30000" dirty="0"/>
              <a:t>st</a:t>
            </a:r>
            <a:r>
              <a:rPr lang="en-US" dirty="0"/>
              <a:t> each year.</a:t>
            </a:r>
            <a:endParaRPr lang="en-US" sz="2000" dirty="0"/>
          </a:p>
          <a:p>
            <a:r>
              <a:rPr lang="en-US" dirty="0"/>
              <a:t>This class is presented in an In-Person format.</a:t>
            </a:r>
          </a:p>
        </p:txBody>
      </p:sp>
    </p:spTree>
    <p:extLst>
      <p:ext uri="{BB962C8B-B14F-4D97-AF65-F5344CB8AC3E}">
        <p14:creationId xmlns:p14="http://schemas.microsoft.com/office/powerpoint/2010/main" val="3764067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B621-CDBB-4EAB-944A-41E54A70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Moose Legion Educational Conference (MLEC)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7BC9C-CBD9-44C6-B950-CCCCD3A1D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Must be completed by Moose Legion Jurisdiction Officers, Moose Legion Area Managers, and Moose Legion Ambassadors</a:t>
            </a:r>
            <a:endParaRPr lang="en-US" sz="2000" dirty="0"/>
          </a:p>
          <a:p>
            <a:r>
              <a:rPr lang="en-US" dirty="0"/>
              <a:t>Moose Legion Jurisdiction Officers must complete this class within 60 days of becoming an officer and at least every 3 years if they continue as an officer</a:t>
            </a:r>
            <a:endParaRPr lang="en-US" sz="2000" dirty="0"/>
          </a:p>
          <a:p>
            <a:r>
              <a:rPr lang="en-US" dirty="0"/>
              <a:t>Moose Legion Area Managers, and Moose Legion Ambassadors must complete this class within the fiscal year prior to assuming office</a:t>
            </a:r>
            <a:br>
              <a:rPr lang="en-US" dirty="0"/>
            </a:br>
            <a:endParaRPr lang="en-US" sz="2000" dirty="0"/>
          </a:p>
          <a:p>
            <a:r>
              <a:rPr lang="en-US" dirty="0"/>
              <a:t>This class is presented in both an In-Person and Virtual (with a live instructor) formats</a:t>
            </a:r>
          </a:p>
          <a:p>
            <a:pPr lvl="1"/>
            <a:r>
              <a:rPr lang="en-US" dirty="0"/>
              <a:t>The Virtual Format should be available on a quarterly basis</a:t>
            </a:r>
          </a:p>
        </p:txBody>
      </p:sp>
    </p:spTree>
    <p:extLst>
      <p:ext uri="{BB962C8B-B14F-4D97-AF65-F5344CB8AC3E}">
        <p14:creationId xmlns:p14="http://schemas.microsoft.com/office/powerpoint/2010/main" val="3652688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AFED4-5D0B-4439-8A2D-9A4C7EC1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2-Section, Hands-On Technical Training (2-HOTT)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86410-D425-47AA-83E2-774F4F222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Must be completed by the Administrator, Chapter Treasurer, and Moose Legion Secretary</a:t>
            </a:r>
            <a:endParaRPr lang="en-US" sz="2000" dirty="0"/>
          </a:p>
          <a:p>
            <a:r>
              <a:rPr lang="en-US" dirty="0"/>
              <a:t>Administrators must complete the class within 6 months of taking office and while in office a 2-HOTT Class is required every 3 Years</a:t>
            </a:r>
            <a:endParaRPr lang="en-US" sz="2000" dirty="0"/>
          </a:p>
          <a:p>
            <a:r>
              <a:rPr lang="en-US" dirty="0"/>
              <a:t>Chapter Treasurers must complete an in-person or virtual class each year that they are attempting to gain Honors and every 2 Years while in office</a:t>
            </a:r>
            <a:br>
              <a:rPr lang="en-US" dirty="0"/>
            </a:br>
            <a:endParaRPr lang="en-US" sz="2000" dirty="0"/>
          </a:p>
          <a:p>
            <a:r>
              <a:rPr lang="en-US" dirty="0"/>
              <a:t>This class is presented in an In-Person and Virtual (with a live instructor) formats</a:t>
            </a:r>
          </a:p>
          <a:p>
            <a:pPr lvl="1"/>
            <a:r>
              <a:rPr lang="en-US" dirty="0"/>
              <a:t>The Virtual Format should be available starting near the end of February 2024 and monthly thereafter</a:t>
            </a:r>
          </a:p>
        </p:txBody>
      </p:sp>
    </p:spTree>
    <p:extLst>
      <p:ext uri="{BB962C8B-B14F-4D97-AF65-F5344CB8AC3E}">
        <p14:creationId xmlns:p14="http://schemas.microsoft.com/office/powerpoint/2010/main" val="4294142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602D0-9145-4A58-A306-F54DDDFCF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Administrator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25884-4C71-4F9E-819A-2BFE8EFDC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must be completed by Lodge Administrators</a:t>
            </a:r>
          </a:p>
          <a:p>
            <a:r>
              <a:rPr lang="en-US" dirty="0"/>
              <a:t>They must complete the class within 6 months of taking office and every 3 years while continuing in office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This class is presented in an In-Person and Virtual (with a live instructor) formats</a:t>
            </a:r>
          </a:p>
          <a:p>
            <a:pPr lvl="1"/>
            <a:r>
              <a:rPr lang="en-US" dirty="0"/>
              <a:t>The Virtual Format should be available on a monthly basis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3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A148-239B-4FBE-AE02-69EFC7D25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Moose Legion Secretary’s Educational Conference (SEC)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B4811-DFEC-4F8A-906F-015D05F02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class is required to be completed by Moose Legion Jurisdiction Secretaries</a:t>
            </a:r>
            <a:endParaRPr lang="en-US" sz="2000" dirty="0"/>
          </a:p>
          <a:p>
            <a:r>
              <a:rPr lang="en-US" dirty="0"/>
              <a:t>They must complete the class Within 1 year of becoming a Moose Legion Jurisdiction Secretary and every 3 years while continuing in office</a:t>
            </a:r>
            <a:br>
              <a:rPr lang="en-US" dirty="0"/>
            </a:br>
            <a:endParaRPr lang="en-US" sz="2000" dirty="0"/>
          </a:p>
          <a:p>
            <a:r>
              <a:rPr lang="en-US" dirty="0"/>
              <a:t>This class is presented in an In-Person Format</a:t>
            </a:r>
          </a:p>
        </p:txBody>
      </p:sp>
    </p:spTree>
    <p:extLst>
      <p:ext uri="{BB962C8B-B14F-4D97-AF65-F5344CB8AC3E}">
        <p14:creationId xmlns:p14="http://schemas.microsoft.com/office/powerpoint/2010/main" val="1063332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04A91-6167-47A7-B7E7-A1436253B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2-HOTT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2A023-CA5C-46F8-A2C2-626D14C68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The Development Committee has been formed and is in the process of creating the new classes</a:t>
            </a:r>
          </a:p>
          <a:p>
            <a:pPr lvl="0"/>
            <a:r>
              <a:rPr lang="en-US" dirty="0"/>
              <a:t>These classes will be offered to give another way to fulfill the requirement for people to retake a 2-HOTT Class either every 3year for Administrators and Moose Legion Secretaries or every 2 years for Chapter Treasurers that are not attempting to gain the Star Recorder degree</a:t>
            </a:r>
          </a:p>
          <a:p>
            <a:pPr lvl="0"/>
            <a:r>
              <a:rPr lang="en-US" dirty="0"/>
              <a:t>There will be multiple Advanced 2-HOTT Classes that will cover subjects that are either to complicated or to time consuming to be taught during the Basic 2-HOTT Class</a:t>
            </a:r>
          </a:p>
          <a:p>
            <a:pPr lvl="0"/>
            <a:r>
              <a:rPr lang="en-US" dirty="0"/>
              <a:t>These classes will be given as In-Person Format and possibly some of the classes may be given in Virtual Format</a:t>
            </a:r>
          </a:p>
          <a:p>
            <a:pPr lvl="0"/>
            <a:r>
              <a:rPr lang="en-US" dirty="0"/>
              <a:t>These classes will be available starting in mid to late 2024.</a:t>
            </a:r>
          </a:p>
        </p:txBody>
      </p:sp>
    </p:spTree>
    <p:extLst>
      <p:ext uri="{BB962C8B-B14F-4D97-AF65-F5344CB8AC3E}">
        <p14:creationId xmlns:p14="http://schemas.microsoft.com/office/powerpoint/2010/main" val="3524358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692</TotalTime>
  <Words>1126</Words>
  <Application>Microsoft Office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Moose Training Program Update</vt:lpstr>
      <vt:lpstr>Where Do We Find Moose Classes</vt:lpstr>
      <vt:lpstr>Lodge Leadership Class</vt:lpstr>
      <vt:lpstr>Annual Women of the Moose Training (WOTM Training)</vt:lpstr>
      <vt:lpstr>Moose Legion Educational Conference (MLEC)</vt:lpstr>
      <vt:lpstr>Basic 2-Section, Hands-On Technical Training (2-HOTT) Class</vt:lpstr>
      <vt:lpstr>Administrator School</vt:lpstr>
      <vt:lpstr>Moose Legion Secretary’s Educational Conference (SEC)</vt:lpstr>
      <vt:lpstr>Advanced 2-HOTT Classes</vt:lpstr>
      <vt:lpstr>Administrator School Refresher Class </vt:lpstr>
      <vt:lpstr>Moose Training Statistics All Areas Classes</vt:lpstr>
      <vt:lpstr>Moose Training Statistics All Areas Attendance</vt:lpstr>
      <vt:lpstr>Michigan Moose Training Statistics Analysis of Training Needs: 2/25/2024 vs 6/15/22</vt:lpstr>
      <vt:lpstr>THANK      YOU      ALL!!!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Moose International Training Program</dc:title>
  <dc:creator>Chris Maher</dc:creator>
  <cp:lastModifiedBy>Gary Beck</cp:lastModifiedBy>
  <cp:revision>11</cp:revision>
  <dcterms:created xsi:type="dcterms:W3CDTF">2024-01-12T00:48:26Z</dcterms:created>
  <dcterms:modified xsi:type="dcterms:W3CDTF">2024-03-01T14:25:37Z</dcterms:modified>
</cp:coreProperties>
</file>