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11" autoAdjust="0"/>
  </p:normalViewPr>
  <p:slideViewPr>
    <p:cSldViewPr snapToGrid="0">
      <p:cViewPr>
        <p:scale>
          <a:sx n="112" d="100"/>
          <a:sy n="112" d="100"/>
        </p:scale>
        <p:origin x="-5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rios@mooseintl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25ABB8-FCD5-4E4E-9375-8B7135A7E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Lodge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54DDCA-CCF2-43BD-9CD1-7B539DB3BB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path to success</a:t>
            </a:r>
          </a:p>
        </p:txBody>
      </p:sp>
    </p:spTree>
    <p:extLst>
      <p:ext uri="{BB962C8B-B14F-4D97-AF65-F5344CB8AC3E}">
        <p14:creationId xmlns:p14="http://schemas.microsoft.com/office/powerpoint/2010/main" val="39984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770A61-F999-4DD0-90BD-FDB25518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entertainment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F249CEAC-8661-4977-AFBA-85E3B24CD3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9166" y="2095500"/>
            <a:ext cx="3611033" cy="3611033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3D3ECC-C4C9-46C1-8630-E6C5A71B87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Dances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Magic Shows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Trivia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3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4CAB76-2CE7-4214-9588-CAB8F07F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DCDAA3-2BA4-4C20-95BF-10D8465104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 Games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Horseshoes / Bean Bags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Darts / Pool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Bowling / Shuffle Board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Basketball / Softball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FD572DA3-8040-4CAD-A5F3-B4729FAC07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12025" y="2605087"/>
            <a:ext cx="3585971" cy="2854385"/>
          </a:xfrm>
        </p:spPr>
      </p:pic>
    </p:spTree>
    <p:extLst>
      <p:ext uri="{BB962C8B-B14F-4D97-AF65-F5344CB8AC3E}">
        <p14:creationId xmlns:p14="http://schemas.microsoft.com/office/powerpoint/2010/main" val="248097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34EED7-DBAC-4813-8F91-785FFE7A3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Social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4DFF401D-1B4A-4C04-83AD-BDFA83C380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5049" y="2268538"/>
            <a:ext cx="4700263" cy="2933700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709A77-3949-4849-A964-CBEA6E9EAE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dinners.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Wine &amp; Paint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Tasting parties.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 gatherings.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Orientations.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nights.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Group gatherings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Trivia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7FBDA3F-E0DB-4F11-8016-66EF7898694D}"/>
              </a:ext>
            </a:extLst>
          </p:cNvPr>
          <p:cNvSpPr txBox="1"/>
          <p:nvPr/>
        </p:nvSpPr>
        <p:spPr>
          <a:xfrm>
            <a:off x="597159" y="4977882"/>
            <a:ext cx="532778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Members getting together</a:t>
            </a:r>
          </a:p>
        </p:txBody>
      </p:sp>
    </p:spTree>
    <p:extLst>
      <p:ext uri="{BB962C8B-B14F-4D97-AF65-F5344CB8AC3E}">
        <p14:creationId xmlns:p14="http://schemas.microsoft.com/office/powerpoint/2010/main" val="385618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CCB04B-2D1C-4467-B652-C2CD294F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holidays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A50FFD-E138-40CD-B1D6-FA0374A3D7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New Years’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Valentines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Spring Begins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Easter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Memorial Day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Mother’s Day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Father’s Day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Independence Day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01F2C425-A3AE-48B8-9D0F-A511E6E0FF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3950" y="1931438"/>
            <a:ext cx="3390455" cy="2878688"/>
          </a:xfr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CCB3AB7-F18B-4766-8529-51B9F29CA7FD}"/>
              </a:ext>
            </a:extLst>
          </p:cNvPr>
          <p:cNvSpPr txBox="1"/>
          <p:nvPr/>
        </p:nvSpPr>
        <p:spPr>
          <a:xfrm>
            <a:off x="6951306" y="4581331"/>
            <a:ext cx="448335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Every month holds at least one holiday!</a:t>
            </a:r>
          </a:p>
        </p:txBody>
      </p:sp>
    </p:spTree>
    <p:extLst>
      <p:ext uri="{BB962C8B-B14F-4D97-AF65-F5344CB8AC3E}">
        <p14:creationId xmlns:p14="http://schemas.microsoft.com/office/powerpoint/2010/main" val="11574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12FD3A-C1C9-4F9A-874C-2F816B1B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Special events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9B8088E7-10B8-4A7F-9191-CA9DEEF98A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4600" y="1980004"/>
            <a:ext cx="2374641" cy="3725355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A7C3C8-76BD-4551-BBDA-20D1E47209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Founder’s Day</a:t>
            </a: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Mooseheart Homecoming</a:t>
            </a: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Lodge Anniversary</a:t>
            </a: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Anniversary</a:t>
            </a: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 Month</a:t>
            </a:r>
          </a:p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Pilgrim Month</a:t>
            </a:r>
          </a:p>
        </p:txBody>
      </p:sp>
    </p:spTree>
    <p:extLst>
      <p:ext uri="{BB962C8B-B14F-4D97-AF65-F5344CB8AC3E}">
        <p14:creationId xmlns:p14="http://schemas.microsoft.com/office/powerpoint/2010/main" val="140165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8B773C-2F26-4EC8-ADB5-58060971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Family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A2BBEC-EE6F-4B86-A31D-B52288FD83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Easter Egg Hunt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with Santa Claus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Kids’ Crafts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Story telling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Movie night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Carnival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Halloween Party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359FC373-6AAD-4B10-986E-8E02ECC0E0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58202" y="2309813"/>
            <a:ext cx="2663673" cy="3209244"/>
          </a:xfrm>
        </p:spPr>
      </p:pic>
    </p:spTree>
    <p:extLst>
      <p:ext uri="{BB962C8B-B14F-4D97-AF65-F5344CB8AC3E}">
        <p14:creationId xmlns:p14="http://schemas.microsoft.com/office/powerpoint/2010/main" val="8648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91D54C-E85A-4D0A-9C91-7F82F952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Community – inside the lodge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2159ED89-DF9B-4E99-BFC2-2BB3483815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4226" y="2716213"/>
            <a:ext cx="3844836" cy="2742650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F28F7F-7B2F-4250-BB26-9D6970A07F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Fund Raisers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Chamber Mixers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Recognition Events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Open Houses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Sponsorships – Scouting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Valued Veterans – Safe Surfin’</a:t>
            </a:r>
          </a:p>
        </p:txBody>
      </p:sp>
    </p:spTree>
    <p:extLst>
      <p:ext uri="{BB962C8B-B14F-4D97-AF65-F5344CB8AC3E}">
        <p14:creationId xmlns:p14="http://schemas.microsoft.com/office/powerpoint/2010/main" val="41925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FCA01-4650-4E7D-91A5-A6DC3A6F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Community – outside the lodge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1D5006-85F2-4CC4-805B-0A4A0FEAB1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Service</a:t>
            </a:r>
          </a:p>
          <a:p>
            <a:pPr lvl="1"/>
            <a:r>
              <a:rPr lang="en-US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Raisers</a:t>
            </a:r>
          </a:p>
          <a:p>
            <a:pPr lvl="1"/>
            <a:r>
              <a:rPr lang="en-US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a Highway/Park</a:t>
            </a:r>
          </a:p>
          <a:p>
            <a:pPr lvl="1"/>
            <a:r>
              <a:rPr lang="en-US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Volunteering</a:t>
            </a:r>
          </a:p>
          <a:p>
            <a:pPr lvl="1"/>
            <a:r>
              <a:rPr lang="en-US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Sponsorships – Youth Sports, Seniors</a:t>
            </a:r>
          </a:p>
          <a:p>
            <a:pPr marL="457200" lvl="1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AFED521-B1C0-4CC8-98E6-453EAABE9B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8317" y="2593910"/>
            <a:ext cx="4940351" cy="2206690"/>
          </a:xfrm>
        </p:spPr>
      </p:pic>
    </p:spTree>
    <p:extLst>
      <p:ext uri="{BB962C8B-B14F-4D97-AF65-F5344CB8AC3E}">
        <p14:creationId xmlns:p14="http://schemas.microsoft.com/office/powerpoint/2010/main" val="37238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2DBB54-B6FB-41E1-B33F-52CEB892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is going to do this?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F4B93A4-1C7D-4E80-A00A-72ECEA1A66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412" y="2312194"/>
            <a:ext cx="2857500" cy="2857500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43D6DA3-7CC3-4580-8181-280F2D0AC665}"/>
              </a:ext>
            </a:extLst>
          </p:cNvPr>
          <p:cNvSpPr txBox="1"/>
          <p:nvPr/>
        </p:nvSpPr>
        <p:spPr>
          <a:xfrm>
            <a:off x="1964094" y="4954555"/>
            <a:ext cx="860282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It’s NOT up to the Administrator to carry this load by himself!</a:t>
            </a:r>
          </a:p>
        </p:txBody>
      </p:sp>
    </p:spTree>
    <p:extLst>
      <p:ext uri="{BB962C8B-B14F-4D97-AF65-F5344CB8AC3E}">
        <p14:creationId xmlns:p14="http://schemas.microsoft.com/office/powerpoint/2010/main" val="10277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2CC342-6D7C-42DF-A15D-30DDBD7E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It must be a </a:t>
            </a:r>
            <a:r>
              <a:rPr lang="en-US" b="1" dirty="0" smtClean="0"/>
              <a:t>joint  </a:t>
            </a:r>
            <a:r>
              <a:rPr lang="en-US" b="1" dirty="0"/>
              <a:t>venture</a:t>
            </a:r>
            <a:br>
              <a:rPr lang="en-US" b="1" dirty="0"/>
            </a:br>
            <a:r>
              <a:rPr lang="en-US" b="1" dirty="0"/>
              <a:t>men &amp; women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E52B91DE-BF05-45BB-AAD0-D5C2A080DF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2412" y="2035175"/>
            <a:ext cx="4495800" cy="3400425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6CB499-EFDF-498E-9693-99E89B0D69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Form committees</a:t>
            </a:r>
          </a:p>
          <a:p>
            <a:r>
              <a:rPr lang="en-US" sz="2400" b="1" dirty="0"/>
              <a:t>Make the Plans</a:t>
            </a:r>
          </a:p>
          <a:p>
            <a:r>
              <a:rPr lang="en-US" sz="2400" b="1" dirty="0"/>
              <a:t>Promote the Events</a:t>
            </a:r>
          </a:p>
          <a:p>
            <a:r>
              <a:rPr lang="en-US" sz="2400" b="1" dirty="0"/>
              <a:t>Evaluate</a:t>
            </a:r>
          </a:p>
          <a:p>
            <a:r>
              <a:rPr lang="en-US" sz="2400" b="1" dirty="0"/>
              <a:t>Repeat and/or Modify</a:t>
            </a:r>
          </a:p>
        </p:txBody>
      </p:sp>
    </p:spTree>
    <p:extLst>
      <p:ext uri="{BB962C8B-B14F-4D97-AF65-F5344CB8AC3E}">
        <p14:creationId xmlns:p14="http://schemas.microsoft.com/office/powerpoint/2010/main" val="13234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BDFBCC-014B-4EF7-95D1-38851558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 you </a:t>
            </a:r>
            <a:r>
              <a:rPr lang="en-US" dirty="0" smtClean="0"/>
              <a:t>remember the </a:t>
            </a:r>
            <a:r>
              <a:rPr lang="en-US" dirty="0"/>
              <a:t>l.a.m.b.s. program?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B570B9E1-A6DB-446A-8898-218AE76844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5051" y="2009225"/>
            <a:ext cx="3526345" cy="3778227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2470205-5136-4A27-A47A-16399E2A70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latin typeface="Arial Rounded MT Bold" panose="020F0704030504030204" pitchFamily="34" charset="0"/>
              </a:rPr>
              <a:t>Well . . . .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Lodge Activities</a:t>
            </a:r>
          </a:p>
          <a:p>
            <a:pPr marL="0" indent="0" algn="ctr">
              <a:buNone/>
            </a:pPr>
            <a:r>
              <a:rPr lang="en-US" sz="3600" u="sng" dirty="0">
                <a:latin typeface="Arial Rounded MT Bold" panose="020F0704030504030204" pitchFamily="34" charset="0"/>
              </a:rPr>
              <a:t>still</a:t>
            </a:r>
            <a:r>
              <a:rPr lang="en-US" sz="3600" dirty="0">
                <a:latin typeface="Arial Rounded MT Bold" panose="020F0704030504030204" pitchFamily="34" charset="0"/>
              </a:rPr>
              <a:t>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Mean Big Success!</a:t>
            </a:r>
          </a:p>
        </p:txBody>
      </p:sp>
    </p:spTree>
    <p:extLst>
      <p:ext uri="{BB962C8B-B14F-4D97-AF65-F5344CB8AC3E}">
        <p14:creationId xmlns:p14="http://schemas.microsoft.com/office/powerpoint/2010/main" val="221326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54A666-E8CF-49D8-A20D-000001E73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But . .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CF5F38-BFA0-42A6-A05C-4F2E936E09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We’re all too old!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We already tried that – it didn’t work.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We like our lodge just the way it is – we don’t need outsiders.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We can’t afford to do these events?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AEE08EA3-4FA3-4234-BDD4-F0DC6CD6EA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70122" y="2066277"/>
            <a:ext cx="3238176" cy="3238176"/>
          </a:xfrm>
        </p:spPr>
      </p:pic>
    </p:spTree>
    <p:extLst>
      <p:ext uri="{BB962C8B-B14F-4D97-AF65-F5344CB8AC3E}">
        <p14:creationId xmlns:p14="http://schemas.microsoft.com/office/powerpoint/2010/main" val="37942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73F5B-C281-4B8C-A1B9-F8DA7A34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bottom line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AD833FB7-355A-46E8-97B0-1A477CAAFC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74912" y="2306638"/>
            <a:ext cx="2590800" cy="2857500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49C31B-40D5-40DA-BE36-CD6E5CD91D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Your lodge can’t afford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NOT TO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 host activities! </a:t>
            </a:r>
          </a:p>
        </p:txBody>
      </p:sp>
    </p:spTree>
    <p:extLst>
      <p:ext uri="{BB962C8B-B14F-4D97-AF65-F5344CB8AC3E}">
        <p14:creationId xmlns:p14="http://schemas.microsoft.com/office/powerpoint/2010/main" val="99883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95D50C-FFF0-4F41-A8C2-23E6A2B9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Here’s what we know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D21D1-2B82-4264-9692-27929181D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People look for value in membership.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Values can be found in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available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performed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When value exists – People become and remain Members.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Members create income for the Lodge.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Members help create more activities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Members generate more members.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3BCBC5-34F6-4968-93C9-BF82088D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your lodge growing &amp;</a:t>
            </a:r>
            <a:br>
              <a:rPr lang="en-US" b="1" dirty="0"/>
            </a:br>
            <a:r>
              <a:rPr lang="en-US" b="1" dirty="0"/>
              <a:t>on solid financial footing?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097E70-77A2-44C3-9518-F392F4A966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/>
              <a:t>Activities </a:t>
            </a:r>
          </a:p>
          <a:p>
            <a:pPr marL="0" indent="0" algn="ctr">
              <a:buNone/>
            </a:pPr>
            <a:r>
              <a:rPr lang="en-US" sz="2400" b="1" dirty="0"/>
              <a:t>Mean Big Success!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You MUST be willing to overcome the obstacles!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B18520D-75F0-4FB9-AE70-88C3FE1DB8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69515" y="2206237"/>
            <a:ext cx="3298824" cy="3298824"/>
          </a:xfrm>
        </p:spPr>
      </p:pic>
    </p:spTree>
    <p:extLst>
      <p:ext uri="{BB962C8B-B14F-4D97-AF65-F5344CB8AC3E}">
        <p14:creationId xmlns:p14="http://schemas.microsoft.com/office/powerpoint/2010/main" val="51492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CC7ED8-4CD3-43EF-A0B6-72D0CE9F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reward . . . 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86E09603-96DC-4E75-83E1-28043F1DD0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49424" y="2283793"/>
            <a:ext cx="3722980" cy="3175070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E57DE9E-E8DA-4D0F-B872-E26534C61E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Growing Lodge – posed for years to come.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Financial Stability.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Happy members – Proud members – and Happy staff.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People wanting to join.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More members – even younger members willing to participate.</a:t>
            </a:r>
          </a:p>
          <a:p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Success!</a:t>
            </a:r>
          </a:p>
        </p:txBody>
      </p:sp>
    </p:spTree>
    <p:extLst>
      <p:ext uri="{BB962C8B-B14F-4D97-AF65-F5344CB8AC3E}">
        <p14:creationId xmlns:p14="http://schemas.microsoft.com/office/powerpoint/2010/main" val="175369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20E985-CBB7-45D3-A77D-DD22743D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It’s   </a:t>
            </a:r>
            <a:r>
              <a:rPr lang="en-US" b="1" dirty="0"/>
              <a:t>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F25ED7-DDC4-4AC1-BC4B-075CAD9CFA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Taking these ideas back to your lodge.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Ready to overcome the obstacles.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Ready to form the committee – plan the events – promote the events.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Ready to revise and repeat.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Ready for success and knowing your hard efforts will achieve it!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Making your lodge viable for future generations!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E8FBF024-D378-4B0D-BFC3-32E41EF949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5476" y="2108265"/>
            <a:ext cx="3270833" cy="3270833"/>
          </a:xfrm>
        </p:spPr>
      </p:pic>
    </p:spTree>
    <p:extLst>
      <p:ext uri="{BB962C8B-B14F-4D97-AF65-F5344CB8AC3E}">
        <p14:creationId xmlns:p14="http://schemas.microsoft.com/office/powerpoint/2010/main" val="321850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0B87E-C2C5-4985-9698-932252F5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Moose international</a:t>
            </a:r>
            <a:br>
              <a:rPr lang="en-US" b="1" dirty="0"/>
            </a:br>
            <a:r>
              <a:rPr lang="en-US" b="1" dirty="0"/>
              <a:t>wants to help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09138B61-0B72-43A5-8CDF-231119E674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41562" y="2540000"/>
            <a:ext cx="2857500" cy="2390775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2AE961A-9643-4458-9A59-9F10BA20C5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Mooseheart &amp; Moosehaven depend on a strong lodge network and growing </a:t>
            </a:r>
            <a:r>
              <a:rPr lang="en-US" b="1" dirty="0" smtClean="0">
                <a:solidFill>
                  <a:srgbClr val="0070C0"/>
                </a:solidFill>
              </a:rPr>
              <a:t>membership.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Your lodge is a keystone to the Moose Foundation – </a:t>
            </a:r>
          </a:p>
          <a:p>
            <a:pPr marL="0" indent="0" algn="ctr">
              <a:buNone/>
            </a:pPr>
            <a:r>
              <a:rPr lang="en-US" sz="3200" b="1" dirty="0"/>
              <a:t>We need You!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C1ACCB-E644-4000-9F5C-14FE250BC572}"/>
              </a:ext>
            </a:extLst>
          </p:cNvPr>
          <p:cNvSpPr txBox="1"/>
          <p:nvPr/>
        </p:nvSpPr>
        <p:spPr>
          <a:xfrm>
            <a:off x="1324947" y="5005873"/>
            <a:ext cx="467930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Your Regional and Territory Manager are willing and able to assist – reach out and tell them of your needs.</a:t>
            </a:r>
          </a:p>
        </p:txBody>
      </p:sp>
    </p:spTree>
    <p:extLst>
      <p:ext uri="{BB962C8B-B14F-4D97-AF65-F5344CB8AC3E}">
        <p14:creationId xmlns:p14="http://schemas.microsoft.com/office/powerpoint/2010/main" val="29928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DD3A83-6F05-4561-8902-5F1F1571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Thanks for participating!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F822261E-F45E-45C8-B7BE-9D351B25AC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94115" y="1929691"/>
            <a:ext cx="3925106" cy="2839160"/>
          </a:xfrm>
        </p:spPr>
      </p:pic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AF9AE0CF-12B3-4CB0-B215-867064D3CE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593011" y="3144415"/>
            <a:ext cx="3403116" cy="2696547"/>
          </a:xfr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DCF3F07-7C7F-45EF-BD0D-4D84312036C7}"/>
              </a:ext>
            </a:extLst>
          </p:cNvPr>
          <p:cNvSpPr txBox="1"/>
          <p:nvPr/>
        </p:nvSpPr>
        <p:spPr>
          <a:xfrm>
            <a:off x="1449217" y="4385388"/>
            <a:ext cx="4517710" cy="383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Of the Workshop . . 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66D4647-41AA-41D6-AC0A-D25D83BDEA9D}"/>
              </a:ext>
            </a:extLst>
          </p:cNvPr>
          <p:cNvSpPr txBox="1"/>
          <p:nvPr/>
        </p:nvSpPr>
        <p:spPr>
          <a:xfrm>
            <a:off x="7315200" y="2057400"/>
            <a:ext cx="397484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beginning of  You and Your Lodge embracing L.A.M.B.S. and building for Success!</a:t>
            </a:r>
          </a:p>
        </p:txBody>
      </p:sp>
    </p:spTree>
    <p:extLst>
      <p:ext uri="{BB962C8B-B14F-4D97-AF65-F5344CB8AC3E}">
        <p14:creationId xmlns:p14="http://schemas.microsoft.com/office/powerpoint/2010/main" val="223745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245F6-FDF1-4149-8063-83455005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Again - Our thanks to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D8E408-7137-4258-A5F3-A16A3A9C2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Wish to comment about this Workshop?</a:t>
            </a: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Want to comment about this Presenter?</a:t>
            </a: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Want to recommend a Workshop Topic?</a:t>
            </a:r>
          </a:p>
          <a:p>
            <a:pPr marL="0" indent="0" algn="ctr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Please email: Mike Rios, Director of Membership</a:t>
            </a: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mrios@mooseintl.org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0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0554D4-D418-4AFC-8BAD-4B0DB368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can activities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57C214-2D97-4423-B92D-58D53CB39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Build &amp; Keep Membership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Increase Lodge Revenues $$$$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Improve attitudes – everyone loves a busy place.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Creates member comradery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Increases interest in the Moose and the Lodge</a:t>
            </a:r>
          </a:p>
        </p:txBody>
      </p:sp>
    </p:spTree>
    <p:extLst>
      <p:ext uri="{BB962C8B-B14F-4D97-AF65-F5344CB8AC3E}">
        <p14:creationId xmlns:p14="http://schemas.microsoft.com/office/powerpoint/2010/main" val="418612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E134D3-9A59-4B2B-A974-25E6B613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some top reasons                                     members</a:t>
            </a:r>
            <a:r>
              <a:rPr lang="en-US" b="1" dirty="0"/>
              <a:t> </a:t>
            </a:r>
            <a:r>
              <a:rPr lang="en-US" b="1" dirty="0" smtClean="0"/>
              <a:t> didn’t </a:t>
            </a:r>
            <a:r>
              <a:rPr lang="en-US" b="1" dirty="0"/>
              <a:t>renew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B6F937-4DE6-4194-854F-C001DDF650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no value in the cost of the membership . . 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were told they had activities –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activities – just an outdated place with old people sitting at a bar and drinking.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BED29CFC-3018-40C4-9F41-2AEA1E8EE7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8124" y="2275061"/>
            <a:ext cx="4428294" cy="2677573"/>
          </a:xfr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829926-97BD-4900-8909-3F421382E76F}"/>
              </a:ext>
            </a:extLst>
          </p:cNvPr>
          <p:cNvSpPr txBox="1"/>
          <p:nvPr/>
        </p:nvSpPr>
        <p:spPr>
          <a:xfrm>
            <a:off x="6658932" y="4685753"/>
            <a:ext cx="461137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Where’s the value???</a:t>
            </a:r>
          </a:p>
        </p:txBody>
      </p:sp>
    </p:spTree>
    <p:extLst>
      <p:ext uri="{BB962C8B-B14F-4D97-AF65-F5344CB8AC3E}">
        <p14:creationId xmlns:p14="http://schemas.microsoft.com/office/powerpoint/2010/main" val="330613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4283B-4D9C-4ECA-9D59-91E96D4D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Think about this . . 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88C9C6D-AF6A-405A-91BF-4F9148EFF1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88067" y="2306638"/>
            <a:ext cx="3390899" cy="3586648"/>
          </a:xfr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8E7A73-1CD0-44A9-B255-BC94ED1AE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You don’t need a membership at public establishments to get a cheap – cold beer!</a:t>
            </a:r>
          </a:p>
        </p:txBody>
      </p:sp>
    </p:spTree>
    <p:extLst>
      <p:ext uri="{BB962C8B-B14F-4D97-AF65-F5344CB8AC3E}">
        <p14:creationId xmlns:p14="http://schemas.microsoft.com/office/powerpoint/2010/main" val="14664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C8D48-C53E-4062-81CF-62149D42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your lodge suffering from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6E5BD-2343-4EAA-B272-C3B535FC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Declining membership?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flow issues?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Unpaid taxes?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Aging membership – no young bodies to help out?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Tired Board of Officers?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frowns than smiles?</a:t>
            </a:r>
          </a:p>
        </p:txBody>
      </p:sp>
    </p:spTree>
    <p:extLst>
      <p:ext uri="{BB962C8B-B14F-4D97-AF65-F5344CB8AC3E}">
        <p14:creationId xmlns:p14="http://schemas.microsoft.com/office/powerpoint/2010/main" val="393702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212B86-3918-4B6F-9D18-DAD64BEB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445" y="804889"/>
            <a:ext cx="9605635" cy="1059305"/>
          </a:xfrm>
        </p:spPr>
        <p:txBody>
          <a:bodyPr/>
          <a:lstStyle/>
          <a:p>
            <a:pPr algn="ctr"/>
            <a:r>
              <a:rPr lang="en-US" b="1" dirty="0"/>
              <a:t>Then step up &amp; lend us your ear . . </a:t>
            </a:r>
            <a:br>
              <a:rPr lang="en-US" b="1" dirty="0"/>
            </a:b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This workshop is for you!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8230BCEB-3B6A-4BB8-81B9-F14389586C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1767" y="2023875"/>
            <a:ext cx="2700866" cy="3812987"/>
          </a:xfrm>
        </p:spPr>
      </p:pic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D37FD335-CF66-44B6-9151-A95DCBF75D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71833" y="1989668"/>
            <a:ext cx="2307687" cy="3867632"/>
          </a:xfrm>
        </p:spPr>
      </p:pic>
    </p:spTree>
    <p:extLst>
      <p:ext uri="{BB962C8B-B14F-4D97-AF65-F5344CB8AC3E}">
        <p14:creationId xmlns:p14="http://schemas.microsoft.com/office/powerpoint/2010/main" val="36675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4E2B05-A9B3-4BE6-9E2B-1CF12224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L.A.M.B.S.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Lodge activities mean big success!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3FAF02D-014B-4846-9924-15A603D08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1067" y="2312193"/>
            <a:ext cx="6049433" cy="3411273"/>
          </a:xfrm>
        </p:spPr>
      </p:pic>
    </p:spTree>
    <p:extLst>
      <p:ext uri="{BB962C8B-B14F-4D97-AF65-F5344CB8AC3E}">
        <p14:creationId xmlns:p14="http://schemas.microsoft.com/office/powerpoint/2010/main" val="33896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B4C0D5-7387-4C78-84C3-78C6CB88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KIND OF ACTIVITIES?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DA7388-08A4-40D2-AA49-0FB696F91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</a:p>
          <a:p>
            <a:pPr lvl="1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</a:t>
            </a:r>
          </a:p>
          <a:p>
            <a:pPr lvl="1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Sporting</a:t>
            </a:r>
          </a:p>
          <a:p>
            <a:pPr lvl="1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lvl="1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Holiday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the Lodge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the Lodge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DE84830-B6CE-4E2B-A921-9718C89C02F6}"/>
              </a:ext>
            </a:extLst>
          </p:cNvPr>
          <p:cNvSpPr txBox="1"/>
          <p:nvPr/>
        </p:nvSpPr>
        <p:spPr>
          <a:xfrm>
            <a:off x="1062567" y="5537200"/>
            <a:ext cx="999228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Rounded MT Bold" panose="020F0704030504030204" pitchFamily="34" charset="0"/>
              </a:rPr>
              <a:t>Let’s look at types of activities in detail . . . . . </a:t>
            </a:r>
          </a:p>
        </p:txBody>
      </p:sp>
    </p:spTree>
    <p:extLst>
      <p:ext uri="{BB962C8B-B14F-4D97-AF65-F5344CB8AC3E}">
        <p14:creationId xmlns:p14="http://schemas.microsoft.com/office/powerpoint/2010/main" val="153817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184</TotalTime>
  <Words>739</Words>
  <Application>Microsoft Office PowerPoint</Application>
  <PresentationFormat>Custom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Gallery</vt:lpstr>
      <vt:lpstr>Lodge activities</vt:lpstr>
      <vt:lpstr>Do you remember the l.a.m.b.s. program?</vt:lpstr>
      <vt:lpstr>What can activities do?</vt:lpstr>
      <vt:lpstr>some top reasons                                     members  didn’t renew</vt:lpstr>
      <vt:lpstr>Think about this . . . </vt:lpstr>
      <vt:lpstr>Is your lodge suffering from . . . </vt:lpstr>
      <vt:lpstr>Then step up &amp; lend us your ear . .  This workshop is for you!</vt:lpstr>
      <vt:lpstr>L.A.M.B.S. Lodge activities mean big success!</vt:lpstr>
      <vt:lpstr>WHAT KIND OF ACTIVITIES?</vt:lpstr>
      <vt:lpstr>entertainment</vt:lpstr>
      <vt:lpstr>sporting</vt:lpstr>
      <vt:lpstr>Social</vt:lpstr>
      <vt:lpstr>holidays</vt:lpstr>
      <vt:lpstr>Special events</vt:lpstr>
      <vt:lpstr>Family events</vt:lpstr>
      <vt:lpstr>Community – inside the lodge</vt:lpstr>
      <vt:lpstr>Community – outside the lodge</vt:lpstr>
      <vt:lpstr>Who is going to do this?</vt:lpstr>
      <vt:lpstr>It must be a joint  venture men &amp; women </vt:lpstr>
      <vt:lpstr>But . . . . . </vt:lpstr>
      <vt:lpstr>The bottom line</vt:lpstr>
      <vt:lpstr>Here’s what we know . . . </vt:lpstr>
      <vt:lpstr>Is your lodge growing &amp; on solid financial footing?</vt:lpstr>
      <vt:lpstr>The reward . . . .</vt:lpstr>
      <vt:lpstr>It’s   you!</vt:lpstr>
      <vt:lpstr>Moose international wants to help</vt:lpstr>
      <vt:lpstr>Thanks for participating!</vt:lpstr>
      <vt:lpstr>Again - Our thanks to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Lodge activities</dc:title>
  <dc:creator>davesmoot02@outlook.com</dc:creator>
  <cp:lastModifiedBy>David Smoot</cp:lastModifiedBy>
  <cp:revision>20</cp:revision>
  <dcterms:created xsi:type="dcterms:W3CDTF">2019-12-30T19:38:27Z</dcterms:created>
  <dcterms:modified xsi:type="dcterms:W3CDTF">2020-01-13T19:45:47Z</dcterms:modified>
</cp:coreProperties>
</file>