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8445-C104-4545-8DD0-56F2EF8690B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E77C-7C4C-442E-979F-5C745EC1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Heart of the Community (HOC)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419600" cy="5638800"/>
          </a:xfrm>
        </p:spPr>
      </p:pic>
    </p:spTree>
    <p:extLst>
      <p:ext uri="{BB962C8B-B14F-4D97-AF65-F5344CB8AC3E}">
        <p14:creationId xmlns:p14="http://schemas.microsoft.com/office/powerpoint/2010/main" val="237217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7" y="1066800"/>
            <a:ext cx="89169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4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Volunteer Services(2Pts.)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Efforts made to support the community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1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5" y="838200"/>
            <a:ext cx="770653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0338"/>
            <a:ext cx="5286375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Dates! 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 15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0" indent="0">
              <a:buNone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15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15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0" indent="0">
              <a:buNone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10th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5" y="277366"/>
            <a:ext cx="8847055" cy="551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4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1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9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" y="533400"/>
            <a:ext cx="8914944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3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4" y="2514600"/>
            <a:ext cx="86426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9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0" y="685800"/>
            <a:ext cx="8706405" cy="41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8" y="457200"/>
            <a:ext cx="8380271" cy="56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0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Initiatives (5 Pts.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Mooseheart/Moosehaven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Tommy Moose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 Surfin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Veterans’ Program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Youth Awareness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2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0"/>
            <a:ext cx="8831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Initiatives (3Pts.)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Sr. Care; children’s Hospital or Wing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Services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Scouting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Youth Sports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Salvation Army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Olympics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3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66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Heart of the Community (HOC)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Initiatives (5 Pts.)</vt:lpstr>
      <vt:lpstr>PowerPoint Presentation</vt:lpstr>
      <vt:lpstr>Companion Initiatives (3Pts.)</vt:lpstr>
      <vt:lpstr>PowerPoint Presentation</vt:lpstr>
      <vt:lpstr>Local Volunteer Services(2Pts.)</vt:lpstr>
      <vt:lpstr>PowerPoint Presentation</vt:lpstr>
      <vt:lpstr>PowerPoint Presentation</vt:lpstr>
      <vt:lpstr>Due Dates! </vt:lpstr>
      <vt:lpstr>PowerPoint Presentation</vt:lpstr>
    </vt:vector>
  </TitlesOfParts>
  <Company>Moose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of the Community (HOC)</dc:title>
  <dc:creator>Gary Beck</dc:creator>
  <cp:lastModifiedBy>Gary Beck</cp:lastModifiedBy>
  <cp:revision>9</cp:revision>
  <dcterms:created xsi:type="dcterms:W3CDTF">2023-03-02T20:10:08Z</dcterms:created>
  <dcterms:modified xsi:type="dcterms:W3CDTF">2023-03-02T23:30:03Z</dcterms:modified>
</cp:coreProperties>
</file>