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4C0F-94E3-0BAF-E57A-14BE01232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CA275-C18B-CF0E-9D0B-25BA0FCFC4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BE075-AA5E-3ED7-8121-111FF039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D456-F7C5-AEA2-AB9B-7D003250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24E3DE-0BFE-0215-C5CF-F8A7B8CEB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4737"/>
            <a:ext cx="12122870" cy="6813263"/>
          </a:xfrm>
        </p:spPr>
      </p:pic>
    </p:spTree>
    <p:extLst>
      <p:ext uri="{BB962C8B-B14F-4D97-AF65-F5344CB8AC3E}">
        <p14:creationId xmlns:p14="http://schemas.microsoft.com/office/powerpoint/2010/main" val="21272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86E0-C562-A82B-71BE-30491BFE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46AC4-0384-337A-4AAC-B58DAADBA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61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E959-A3FC-FF89-5421-5BFE068B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				$16,440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7A6C0-57E2-AD4B-B452-92F93E81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15B20-1174-393C-3C54-C05CC898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249487"/>
            <a:ext cx="5953980" cy="38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11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</TotalTime>
  <Words>6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Circuit</vt:lpstr>
      <vt:lpstr>PowerPoint Presentation</vt:lpstr>
      <vt:lpstr>PowerPoint Presentation</vt:lpstr>
      <vt:lpstr>PowerPoint Presentation</vt:lpstr>
      <vt:lpstr>    $16,440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MMA Moose</dc:creator>
  <cp:lastModifiedBy>MMA Moose</cp:lastModifiedBy>
  <cp:revision>3</cp:revision>
  <dcterms:created xsi:type="dcterms:W3CDTF">2023-02-01T15:06:18Z</dcterms:created>
  <dcterms:modified xsi:type="dcterms:W3CDTF">2024-03-07T16:20:27Z</dcterms:modified>
</cp:coreProperties>
</file>